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0" r:id="rId4"/>
    <p:sldId id="274" r:id="rId5"/>
    <p:sldId id="259" r:id="rId6"/>
    <p:sldId id="268" r:id="rId7"/>
    <p:sldId id="269" r:id="rId8"/>
    <p:sldId id="264" r:id="rId9"/>
    <p:sldId id="275" r:id="rId10"/>
    <p:sldId id="272" r:id="rId11"/>
    <p:sldId id="273" r:id="rId12"/>
    <p:sldId id="262" r:id="rId13"/>
    <p:sldId id="27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309FE-90DE-44AF-BB23-D0B3AE70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ECBC37-B99C-418A-8A03-93CF45876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AE7114-3815-4EC8-BFF4-99932353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ED2004-1779-4B2D-9F85-488C64A9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4246B6-1204-4BA5-B3F8-EE0D4B60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83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60EFAD-3E6D-4032-AFC2-66462EFD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69C889-1A40-41B6-8413-51259D1AF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3D93E4-FD2E-4789-896E-DE1012AA9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66406F-F9A6-4909-B11B-7D16E363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630E0-1B7F-453E-85B7-1E8302207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0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617DD8-C2EE-4961-AC5C-9C9E545CE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523E0A-3335-471C-9791-D91D3366D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EDCAA-BD6D-469A-A155-BC702AC7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10B02B-7E7C-4A3B-B60C-6848B8CB9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A06CAE-825A-4F72-9AA9-69B37C42A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8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577D9-5F87-498F-9A64-F8F2C877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1BC5EC-D3DA-4FE3-8C19-DFF10F75F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A65856-72B2-4B71-BEA5-BCABE7BB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E217CD-8D58-47D4-B745-8FB550581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DAE343-BD4B-4750-B443-195DA555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4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C3D97D-1581-4F23-8137-2A71C3EB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0A9212-051B-483D-A508-5B2B6C301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B981AA-AFA8-451A-9AF0-5506138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9D6081-D065-4507-B225-E1EA9E62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34516D-B1BE-496B-8548-7ACA5852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49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64E88-9E98-4991-8FB4-1D4495C63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537C8C-0886-4AD0-A4F9-669247B29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75843C-17FF-4DDB-923A-5A56F70C3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153FBF-2C19-4860-8B93-B64DC33F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DE3569-5276-40CD-B2FD-D14EDC24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967232-F4C8-4828-A5D6-278435F6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0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2CF34-645D-4DFC-A6F2-2A385731A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62CDD-6D97-44EB-AB01-FED15F537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2ADE05-EF52-48F2-945E-C7271B739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E73E0E-780C-4E8E-880F-B07266512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9EC54B-D821-4A03-A0B9-D3EBFFD02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4B85AA-C7E6-4E27-95E0-B0516134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7021EB-91BC-4F6C-94D4-546AD898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62FF90-E983-478A-A6C6-18519050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85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5CE78-FF15-45F8-9B31-F8523D4C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AA7AB8-7CFF-426A-8A6A-3C0BEA26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8C6EA88-D970-4145-98A3-47883DF1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B6D0F4-F2CD-443A-9AF5-0706A7D8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5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6283F5-80E3-4193-AE74-95FF1F9CD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35BC7B-BF27-4C21-9604-2D207EE8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5CA19F-3A69-4703-9BF5-F1B38C33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59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ED6D9-1560-4DE0-810C-5EBF3989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43211-1C52-4993-AB30-0C9239D0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998937-0D78-4C7A-9AAC-366F0BBA2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45776F-0AB7-44F9-82D5-906522DE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B0E48D-70FA-48BA-80CD-CAB28B36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93A8C3-BDB3-4695-9B9F-38740ED4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75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89463-FA73-43F7-8E8E-0087355BA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7B07F1-4797-4E93-BA2D-7FF3D5BA3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2CC081-80BF-456F-A943-B47A6CA3E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69D779-380B-4F58-8483-5AB285F1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194AE2-8F09-4FB9-A74F-F3EEBB52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29FE4E-3031-4708-A2F5-A29644B9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61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CB818-0829-4D84-A27F-913F2539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554C91-A061-4C73-AC2C-1C258D3E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7028E5-8663-4229-8C74-48E2FC239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2F83B-53E9-4509-93E4-555BECBAA94E}" type="datetimeFigureOut">
              <a:rPr lang="ru-RU" smtClean="0"/>
              <a:t>15.02.2021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D3B622-5CB6-47D3-928C-423368B19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CA9B6E-3275-497B-BEA5-B277D4757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B310-EF58-4409-A6D0-D879F0D58E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46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1C8F57-B44C-457F-96C2-F975310A8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" y="1172094"/>
            <a:ext cx="12028515" cy="392453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Наименование МО</a:t>
            </a:r>
          </a:p>
          <a:p>
            <a:r>
              <a:rPr lang="ru-RU" sz="44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ФИО руководителя МО</a:t>
            </a:r>
          </a:p>
          <a:p>
            <a:r>
              <a:rPr lang="ru-RU" sz="44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ФИО, должность ответственного за </a:t>
            </a:r>
            <a:r>
              <a:rPr lang="ru-RU" sz="44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внедрение НММО</a:t>
            </a:r>
            <a:endParaRPr lang="ru-RU" sz="44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7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461DF-5C56-4F4B-8006-8430C454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5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Проектная(</a:t>
            </a:r>
            <a:r>
              <a:rPr lang="ru-RU" sz="4000" b="1" dirty="0" err="1" smtClean="0"/>
              <a:t>ые</a:t>
            </a:r>
            <a:r>
              <a:rPr lang="ru-RU" sz="4000" b="1" dirty="0" smtClean="0"/>
              <a:t>) комната(ы)*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FE325-0116-4D73-B790-E4E05060B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695" y="5760719"/>
            <a:ext cx="10515600" cy="5076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 txBox="1">
            <a:spLocks/>
          </p:cNvSpPr>
          <p:nvPr/>
        </p:nvSpPr>
        <p:spPr>
          <a:xfrm>
            <a:off x="838200" y="5863771"/>
            <a:ext cx="10515600" cy="553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>
                <a:latin typeface="+mj-lt"/>
              </a:rPr>
              <a:t>*фото 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208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461DF-5C56-4F4B-8006-8430C454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13" y="-399646"/>
            <a:ext cx="10515600" cy="30929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Фотофиксация рабочих совещаний </a:t>
            </a:r>
            <a:br>
              <a:rPr lang="ru-RU" sz="4000" b="1" dirty="0" smtClean="0"/>
            </a:br>
            <a:r>
              <a:rPr lang="ru-RU" sz="4000" b="1" dirty="0" smtClean="0"/>
              <a:t>проекта (</a:t>
            </a:r>
            <a:r>
              <a:rPr lang="ru-RU" sz="4000" b="1" dirty="0" err="1" smtClean="0"/>
              <a:t>ов</a:t>
            </a:r>
            <a:r>
              <a:rPr lang="ru-RU" sz="4000" b="1" dirty="0" smtClean="0"/>
              <a:t>) по улучшению*</a:t>
            </a: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 txBox="1">
            <a:spLocks/>
          </p:cNvSpPr>
          <p:nvPr/>
        </p:nvSpPr>
        <p:spPr>
          <a:xfrm>
            <a:off x="838200" y="5863771"/>
            <a:ext cx="10515600" cy="553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>
                <a:latin typeface="+mj-lt"/>
              </a:rPr>
              <a:t>*фото 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50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FC15E-01F0-4318-84A9-2478A18D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/>
              <a:t>Дополнительные</a:t>
            </a:r>
            <a:r>
              <a:rPr lang="ru-RU" b="1" dirty="0"/>
              <a:t> </a:t>
            </a:r>
            <a:r>
              <a:rPr lang="ru-RU" b="1" dirty="0" smtClean="0"/>
              <a:t>материалы: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8B6D3F-A482-44C8-961A-A802A4DE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1579419"/>
            <a:ext cx="10589029" cy="20781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Если </a:t>
            </a:r>
            <a:r>
              <a:rPr lang="ru-RU" dirty="0">
                <a:latin typeface="+mj-lt"/>
              </a:rPr>
              <a:t>проект закончен стандартизированной работой, то: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Наименование и скринкопия документа: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-СОК</a:t>
            </a:r>
            <a:r>
              <a:rPr lang="ru-RU" dirty="0">
                <a:latin typeface="+mj-lt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-СОП </a:t>
            </a:r>
            <a:r>
              <a:rPr lang="ru-RU" dirty="0">
                <a:latin typeface="+mj-lt"/>
              </a:rPr>
              <a:t>(с применением квалиграмм и без применения);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-Алгоритм</a:t>
            </a:r>
            <a:r>
              <a:rPr lang="ru-RU" dirty="0">
                <a:latin typeface="+mj-lt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-Порядок</a:t>
            </a:r>
            <a:r>
              <a:rPr lang="ru-RU" dirty="0">
                <a:latin typeface="+mj-lt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-  и </a:t>
            </a:r>
            <a:r>
              <a:rPr lang="ru-RU" dirty="0">
                <a:latin typeface="+mj-lt"/>
              </a:rPr>
              <a:t>т.д.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(если несколько из указанных документов – необходимо показывать все)</a:t>
            </a:r>
          </a:p>
        </p:txBody>
      </p:sp>
    </p:spTree>
    <p:extLst>
      <p:ext uri="{BB962C8B-B14F-4D97-AF65-F5344CB8AC3E}">
        <p14:creationId xmlns:p14="http://schemas.microsoft.com/office/powerpoint/2010/main" val="3248549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746" y="22271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dirty="0" smtClean="0"/>
              <a:t>1.</a:t>
            </a:r>
            <a:br>
              <a:rPr lang="ru-RU" sz="3100" dirty="0" smtClean="0"/>
            </a:br>
            <a:r>
              <a:rPr lang="ru-RU" sz="3100" dirty="0" smtClean="0"/>
              <a:t>2.</a:t>
            </a:r>
            <a:br>
              <a:rPr lang="ru-RU" sz="3100" dirty="0" smtClean="0"/>
            </a:br>
            <a:r>
              <a:rPr lang="ru-RU" sz="3100" dirty="0" smtClean="0"/>
              <a:t>3.</a:t>
            </a:r>
            <a:br>
              <a:rPr lang="ru-RU" sz="3100" dirty="0" smtClean="0"/>
            </a:br>
            <a:r>
              <a:rPr lang="ru-RU" sz="3100" dirty="0" smtClean="0"/>
              <a:t>4.</a:t>
            </a:r>
            <a:br>
              <a:rPr lang="ru-RU" sz="3100" dirty="0" smtClean="0"/>
            </a:br>
            <a:r>
              <a:rPr lang="ru-RU" sz="3100" dirty="0" smtClean="0"/>
              <a:t>5. </a:t>
            </a:r>
            <a:br>
              <a:rPr lang="ru-RU" sz="3100" dirty="0" smtClean="0"/>
            </a:br>
            <a:r>
              <a:rPr lang="ru-RU" sz="3100" dirty="0" smtClean="0"/>
              <a:t>и т.д.</a:t>
            </a:r>
            <a:endParaRPr lang="ru-RU" sz="31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 txBox="1">
            <a:spLocks/>
          </p:cNvSpPr>
          <p:nvPr/>
        </p:nvSpPr>
        <p:spPr>
          <a:xfrm>
            <a:off x="838200" y="4738255"/>
            <a:ext cx="10515600" cy="1679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 txBox="1">
            <a:spLocks/>
          </p:cNvSpPr>
          <p:nvPr/>
        </p:nvSpPr>
        <p:spPr>
          <a:xfrm>
            <a:off x="-66502" y="478731"/>
            <a:ext cx="119287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/>
              <a:t>Проблемы, с которыми столкнулись</a:t>
            </a:r>
          </a:p>
          <a:p>
            <a:pPr algn="ctr"/>
            <a:r>
              <a:rPr lang="ru-RU" sz="4000" b="1" dirty="0" smtClean="0"/>
              <a:t> при внедрении НММО:</a:t>
            </a:r>
            <a:br>
              <a:rPr lang="ru-RU" sz="4000" b="1" dirty="0" smtClean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31662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1C8F57-B44C-457F-96C2-F975310A8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458" y="532015"/>
            <a:ext cx="11080865" cy="392453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j-lt"/>
              </a:rPr>
              <a:t>Обучение бережливым технологиям:</a:t>
            </a:r>
          </a:p>
          <a:p>
            <a:endParaRPr lang="ru-RU" sz="4400" b="1" dirty="0" smtClean="0"/>
          </a:p>
          <a:p>
            <a:pPr marL="571500" indent="-571500" algn="just">
              <a:buFontTx/>
              <a:buChar char="-"/>
            </a:pPr>
            <a:r>
              <a:rPr lang="ru-RU" sz="2800" dirty="0" smtClean="0">
                <a:latin typeface="+mj-lt"/>
              </a:rPr>
              <a:t>Наименование фабрики процессов;</a:t>
            </a:r>
          </a:p>
          <a:p>
            <a:pPr marL="571500" indent="-571500" algn="just">
              <a:buFontTx/>
              <a:buChar char="-"/>
            </a:pPr>
            <a:r>
              <a:rPr lang="ru-RU" sz="2800" dirty="0" smtClean="0">
                <a:latin typeface="+mj-lt"/>
              </a:rPr>
              <a:t>Дата обучения;</a:t>
            </a:r>
          </a:p>
          <a:p>
            <a:pPr marL="571500" indent="-571500" algn="just">
              <a:buFontTx/>
              <a:buChar char="-"/>
            </a:pPr>
            <a:r>
              <a:rPr lang="ru-RU" sz="2800" dirty="0" smtClean="0">
                <a:latin typeface="+mj-lt"/>
              </a:rPr>
              <a:t>ФИО и должность обучаемых.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13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18" y="1395903"/>
            <a:ext cx="11920450" cy="9150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Внедрение НММО в учреждении</a:t>
            </a:r>
            <a:br>
              <a:rPr lang="ru-RU" b="1" dirty="0" smtClean="0"/>
            </a:br>
            <a:r>
              <a:rPr lang="ru-RU" b="1" dirty="0" smtClean="0"/>
              <a:t>(согласно приказу МЗ КК 1965-орг от 25.12.2020) 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71550" y="4216688"/>
            <a:ext cx="11920450" cy="9150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Tx/>
              <a:buChar char="-"/>
            </a:pPr>
            <a:r>
              <a:rPr lang="ru-RU" sz="2400" dirty="0" smtClean="0"/>
              <a:t>Наименование подразделения(</a:t>
            </a:r>
            <a:r>
              <a:rPr lang="ru-RU" sz="2400" dirty="0" err="1" smtClean="0"/>
              <a:t>ий</a:t>
            </a:r>
            <a:r>
              <a:rPr lang="ru-RU" sz="2400" dirty="0" smtClean="0"/>
              <a:t>);</a:t>
            </a:r>
          </a:p>
          <a:p>
            <a:pPr marL="571500" indent="-571500">
              <a:buFontTx/>
              <a:buChar char="-"/>
            </a:pPr>
            <a:r>
              <a:rPr lang="ru-RU" sz="2400" dirty="0"/>
              <a:t>Наличие </a:t>
            </a:r>
            <a:r>
              <a:rPr lang="ru-RU" sz="2400" dirty="0" smtClean="0"/>
              <a:t>приказа(</a:t>
            </a:r>
            <a:r>
              <a:rPr lang="ru-RU" sz="2400" dirty="0" err="1" smtClean="0"/>
              <a:t>ов</a:t>
            </a:r>
            <a:r>
              <a:rPr lang="ru-RU" sz="2400" dirty="0" smtClean="0"/>
              <a:t>) </a:t>
            </a:r>
            <a:r>
              <a:rPr lang="ru-RU" sz="2400" dirty="0"/>
              <a:t>по учреждению о внедрении </a:t>
            </a:r>
            <a:r>
              <a:rPr lang="ru-RU" sz="2400" dirty="0" smtClean="0"/>
              <a:t>НММО (да/нет);</a:t>
            </a:r>
            <a:endParaRPr lang="ru-RU" sz="2400" dirty="0"/>
          </a:p>
          <a:p>
            <a:pPr marL="571500" indent="-571500">
              <a:buFontTx/>
              <a:buChar char="-"/>
            </a:pPr>
            <a:r>
              <a:rPr lang="ru-RU" sz="2400" dirty="0" smtClean="0"/>
              <a:t>Наличие приказа по учреждению об ответственном лице за внедрение </a:t>
            </a:r>
            <a:r>
              <a:rPr lang="ru-RU" sz="2400" dirty="0" smtClean="0"/>
              <a:t>НММО (да/нет);</a:t>
            </a:r>
            <a:endParaRPr lang="ru-RU" sz="2400" dirty="0" smtClean="0"/>
          </a:p>
          <a:p>
            <a:pPr marL="571500" indent="-571500">
              <a:buFontTx/>
              <a:buChar char="-"/>
            </a:pPr>
            <a:r>
              <a:rPr lang="ru-RU" sz="2400" dirty="0" smtClean="0"/>
              <a:t>Наличие плана мероприятий на 2021 год по достижению </a:t>
            </a:r>
            <a:r>
              <a:rPr lang="ru-RU" sz="2400" dirty="0" smtClean="0"/>
              <a:t>НММО (да/нет);</a:t>
            </a:r>
            <a:endParaRPr lang="ru-RU" sz="2400" dirty="0" smtClean="0"/>
          </a:p>
          <a:p>
            <a:pPr marL="571500" indent="-571500">
              <a:buFontTx/>
              <a:buChar char="-"/>
            </a:pPr>
            <a:r>
              <a:rPr lang="ru-RU" sz="2400" dirty="0" smtClean="0"/>
              <a:t>Какими методическими материалами руководствуется команда учреждения при внедрении НММО </a:t>
            </a:r>
            <a:r>
              <a:rPr lang="ru-RU" sz="2400" i="1" dirty="0" smtClean="0"/>
              <a:t>(информация с Фабрики процессов, сайт РЦ ПМСП, орг.-метод поддержка куратора от РЦ ПМСП, самостоятельный поиск в сети Интернет информации о внедрении НММО и т.д.).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41634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135" y="87168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Сведения о достижении критериев первого уровня </a:t>
            </a:r>
            <a:r>
              <a:rPr lang="ru-RU" b="1" dirty="0"/>
              <a:t>НММО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endParaRPr lang="ru-RU" b="1" u="sng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9255" y="2942142"/>
            <a:ext cx="12011893" cy="2511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/>
              <a:t>1.         Достигнутые критерии:</a:t>
            </a:r>
          </a:p>
          <a:p>
            <a:r>
              <a:rPr lang="ru-RU" sz="2400" dirty="0" smtClean="0"/>
              <a:t>           - количество; </a:t>
            </a:r>
            <a:endParaRPr lang="ru-RU" sz="2400" dirty="0"/>
          </a:p>
          <a:p>
            <a:r>
              <a:rPr lang="ru-RU" sz="2400" dirty="0"/>
              <a:t>           - </a:t>
            </a:r>
            <a:r>
              <a:rPr lang="ru-RU" sz="2400" dirty="0" smtClean="0"/>
              <a:t>наименование; </a:t>
            </a:r>
            <a:endParaRPr lang="ru-RU" sz="2400" dirty="0"/>
          </a:p>
          <a:p>
            <a:r>
              <a:rPr lang="ru-RU" sz="2400" dirty="0"/>
              <a:t>           - </a:t>
            </a:r>
            <a:r>
              <a:rPr lang="ru-RU" sz="2400" dirty="0" smtClean="0"/>
              <a:t>целевые показатели </a:t>
            </a:r>
          </a:p>
          <a:p>
            <a:r>
              <a:rPr lang="ru-RU" sz="2400" i="1" dirty="0" smtClean="0"/>
              <a:t>           (например: достигнут один критерий №5; достигнутый показатель по учреждению -19 секунд) 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2.        Недостигнутые критерии:</a:t>
            </a:r>
          </a:p>
          <a:p>
            <a:r>
              <a:rPr lang="ru-RU" sz="2400" dirty="0" smtClean="0"/>
              <a:t>           - количество;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- наименование; </a:t>
            </a:r>
          </a:p>
          <a:p>
            <a:r>
              <a:rPr lang="ru-RU" sz="2400" dirty="0" smtClean="0"/>
              <a:t>           - мероприятия для достижения и сроки (из ПЛАНА мероприятий по учреждению).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sz="24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17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89FB1-6550-4BF4-9010-07082125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</a:t>
            </a:r>
            <a:r>
              <a:rPr lang="ru-RU" sz="4000" b="1" dirty="0" smtClean="0"/>
              <a:t>Фото по 4 критерию 1 уровня НММО *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C8F226-1CD6-45DE-A833-D70F0A178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8255"/>
            <a:ext cx="10515600" cy="167917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Было/стало</a:t>
            </a:r>
          </a:p>
          <a:p>
            <a:pPr>
              <a:spcBef>
                <a:spcPts val="0"/>
              </a:spcBef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5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2026" y="0"/>
            <a:ext cx="10515600" cy="132556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000" b="1" dirty="0"/>
              <a:t>Фото по </a:t>
            </a:r>
            <a:r>
              <a:rPr lang="ru-RU" sz="4000" b="1" dirty="0" smtClean="0"/>
              <a:t>5 </a:t>
            </a:r>
            <a:r>
              <a:rPr lang="ru-RU" sz="4000" b="1" dirty="0"/>
              <a:t>критерию 1 уровня НММО*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29201"/>
            <a:ext cx="10515600" cy="114776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Было/стало</a:t>
            </a:r>
          </a:p>
        </p:txBody>
      </p:sp>
    </p:spTree>
    <p:extLst>
      <p:ext uri="{BB962C8B-B14F-4D97-AF65-F5344CB8AC3E}">
        <p14:creationId xmlns:p14="http://schemas.microsoft.com/office/powerpoint/2010/main" val="184861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767" y="74179"/>
            <a:ext cx="10515600" cy="132556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000" b="1" dirty="0"/>
              <a:t>Фото по </a:t>
            </a:r>
            <a:r>
              <a:rPr lang="ru-RU" sz="4000" b="1" dirty="0" smtClean="0"/>
              <a:t>7 критерию </a:t>
            </a:r>
            <a:r>
              <a:rPr lang="ru-RU" sz="4000" b="1" dirty="0"/>
              <a:t>1 уровня НММО*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63193"/>
            <a:ext cx="10515600" cy="141377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+mj-lt"/>
              </a:rPr>
              <a:t>Было/стало</a:t>
            </a:r>
          </a:p>
        </p:txBody>
      </p:sp>
    </p:spTree>
    <p:extLst>
      <p:ext uri="{BB962C8B-B14F-4D97-AF65-F5344CB8AC3E}">
        <p14:creationId xmlns:p14="http://schemas.microsoft.com/office/powerpoint/2010/main" val="251494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3967A-A2B0-4F86-AA4D-2186C76C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021" y="357446"/>
            <a:ext cx="10579331" cy="1399743"/>
          </a:xfrm>
        </p:spPr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4000" b="1" dirty="0" smtClean="0"/>
              <a:t>Проект(ы) по улучшению в МО: </a:t>
            </a:r>
            <a:endParaRPr lang="ru-RU" sz="40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90203" y="1757189"/>
            <a:ext cx="10722033" cy="1695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1. Название проекта.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+mj-lt"/>
              </a:rPr>
              <a:t>2. Критерий, по которому открыт проект.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590203" y="2464434"/>
            <a:ext cx="81727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3. Цели;</a:t>
            </a:r>
          </a:p>
          <a:p>
            <a:r>
              <a:rPr lang="ru-RU" sz="2800" dirty="0" smtClean="0">
                <a:latin typeface="+mj-lt"/>
              </a:rPr>
              <a:t>4. Этап, на котором находится проект.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343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451" y="1074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Проект(ы) по улучшению в </a:t>
            </a:r>
            <a:r>
              <a:rPr lang="ru-RU" sz="4000" b="1" dirty="0" smtClean="0"/>
              <a:t>МО: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638690" y="1569319"/>
            <a:ext cx="10999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+mj-lt"/>
              </a:rPr>
              <a:t>Команда проекта (должность -обязательно, Ф.И.О – по желанию).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+mj-lt"/>
              </a:rPr>
              <a:t>ФОТО команды проекта .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4634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316</Words>
  <Application>Microsoft Office PowerPoint</Application>
  <PresentationFormat>Широкоэкранный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Внедрение НММО в учреждении (согласно приказу МЗ КК 1965-орг от 25.12.2020)    </vt:lpstr>
      <vt:lpstr>Сведения о достижении критериев первого уровня НММО   </vt:lpstr>
      <vt:lpstr>           Фото по 4 критерию 1 уровня НММО * </vt:lpstr>
      <vt:lpstr> Фото по 5 критерию 1 уровня НММО*</vt:lpstr>
      <vt:lpstr> Фото по 7 критерию 1 уровня НММО*</vt:lpstr>
      <vt:lpstr> Проект(ы) по улучшению в МО: </vt:lpstr>
      <vt:lpstr>Проект(ы) по улучшению в МО:</vt:lpstr>
      <vt:lpstr>Проектная(ые) комната(ы)*</vt:lpstr>
      <vt:lpstr>Фотофиксация рабочих совещаний  проекта (ов) по улучшению*</vt:lpstr>
      <vt:lpstr>Дополнительные материалы:</vt:lpstr>
      <vt:lpstr>  1. 2. 3. 4. 5.  и т.д.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 РФ</dc:title>
  <dc:creator>Дмитрий Крошка</dc:creator>
  <cp:lastModifiedBy>P1k3</cp:lastModifiedBy>
  <cp:revision>68</cp:revision>
  <dcterms:created xsi:type="dcterms:W3CDTF">2019-10-03T19:29:10Z</dcterms:created>
  <dcterms:modified xsi:type="dcterms:W3CDTF">2021-02-15T07:12:11Z</dcterms:modified>
</cp:coreProperties>
</file>