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notesMasterIdLst>
    <p:notesMasterId r:id="rId3"/>
  </p:notesMasterIdLst>
  <p:handoutMasterIdLst>
    <p:handoutMasterId r:id="rId4"/>
  </p:handoutMasterIdLst>
  <p:sldIdLst>
    <p:sldId id="444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B8E08C"/>
    <a:srgbClr val="E46C0A"/>
    <a:srgbClr val="DA5B14"/>
    <a:srgbClr val="000066"/>
    <a:srgbClr val="DF320F"/>
    <a:srgbClr val="EA5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2111" autoAdjust="0"/>
  </p:normalViewPr>
  <p:slideViewPr>
    <p:cSldViewPr>
      <p:cViewPr varScale="1">
        <p:scale>
          <a:sx n="103" d="100"/>
          <a:sy n="103" d="100"/>
        </p:scale>
        <p:origin x="18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284A92AE-7BA9-4777-B155-C9C3159B55B8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309"/>
            <a:ext cx="2946247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4E7D5B0E-9B27-496C-9062-0F5154C442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012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>
              <a:defRPr sz="1300"/>
            </a:lvl1pPr>
          </a:lstStyle>
          <a:p>
            <a:fld id="{02ADF903-77EB-4484-81AF-22AD3A3C2BEE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0" tIns="47775" rIns="95550" bIns="4777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5550" tIns="47775" rIns="95550" bIns="4777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>
              <a:defRPr sz="1300"/>
            </a:lvl1pPr>
          </a:lstStyle>
          <a:p>
            <a:fld id="{40D8F986-E147-4A41-906D-0200D759409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49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8F986-E147-4A41-906D-0200D759409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209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1FB53-BAF6-4779-B5EB-7EE1574C4060}" type="datetimeFigureOut">
              <a:rPr lang="ru-RU" smtClean="0"/>
              <a:pPr/>
              <a:t>11.07.2019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02713" y="1112397"/>
            <a:ext cx="8640960" cy="8454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650889"/>
              </p:ext>
            </p:extLst>
          </p:nvPr>
        </p:nvGraphicFramePr>
        <p:xfrm>
          <a:off x="107505" y="237015"/>
          <a:ext cx="8856984" cy="6490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6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Паспорт проекта </a:t>
                      </a:r>
                    </a:p>
                    <a:p>
                      <a:pPr algn="ctr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название</a:t>
                      </a:r>
                    </a:p>
                    <a:p>
                      <a:pPr algn="ctr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____________________________________</a:t>
                      </a:r>
                    </a:p>
                    <a:p>
                      <a:pPr algn="ctr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медицинской организации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497"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УТВЕРЖДАЮ: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_________________Ф.И.О.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(подпись)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СОГЛАСОВАНО:</a:t>
                      </a:r>
                    </a:p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    должность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_________________Ф.И.О.</a:t>
                      </a:r>
                      <a:endParaRPr lang="ru-RU" sz="10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(подпись)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6281"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Общие данные:</a:t>
                      </a:r>
                    </a:p>
                    <a:p>
                      <a:r>
                        <a:rPr lang="ru-RU" sz="1000" b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Заказчик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r>
                        <a:rPr lang="ru-RU" sz="1000" b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Процесс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r>
                        <a:rPr lang="ru-RU" sz="1000" b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Границы процесса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Начало: </a:t>
                      </a:r>
                    </a:p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Окончание:  </a:t>
                      </a:r>
                    </a:p>
                    <a:p>
                      <a:r>
                        <a:rPr lang="ru-RU" sz="1000" b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Руководитель проекта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r>
                        <a:rPr lang="ru-RU" sz="1000" b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Команда проекта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0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Обоснование: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5177">
                <a:tc>
                  <a:txBody>
                    <a:bodyPr/>
                    <a:lstStyle/>
                    <a:p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Це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ль:</a:t>
                      </a: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Эффекты:</a:t>
                      </a: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роки: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 Защита паспорта проекта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</a:t>
                      </a:r>
                      <a:endParaRPr lang="ru-RU" sz="1000" b="0" i="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2.    Анализ текущей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ситуации______________________</a:t>
                      </a: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- разработка текущей карты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процесса_________________</a:t>
                      </a:r>
                      <a:endParaRPr lang="ru-RU" sz="1000" b="0" i="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- поиск и выявление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проблем________________________</a:t>
                      </a: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разработка целевой карты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процесса__________________</a:t>
                      </a: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разработка «дорожной карты» реализации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проекта_____</a:t>
                      </a: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kick-off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__________________________________________</a:t>
                      </a: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3. Внедрение улучшений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____________________________</a:t>
                      </a: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4. Мониторинг 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устойчивости_________________________</a:t>
                      </a:r>
                      <a:endParaRPr lang="ru-RU" sz="10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5. </a:t>
                      </a:r>
                      <a:r>
                        <a:rPr lang="ru-RU" sz="1000" b="0" i="0" u="none" strike="noStrike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Закрытие </a:t>
                      </a:r>
                      <a:r>
                        <a:rPr lang="ru-RU" sz="1000" b="0" i="0" u="none" strike="noStrike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проекта_________________________________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073544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706527"/>
              </p:ext>
            </p:extLst>
          </p:nvPr>
        </p:nvGraphicFramePr>
        <p:xfrm>
          <a:off x="202713" y="3777536"/>
          <a:ext cx="4657320" cy="1356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072">
                  <a:extLst>
                    <a:ext uri="{9D8B030D-6E8A-4147-A177-3AD203B41FA5}">
                      <a16:colId xmlns:a16="http://schemas.microsoft.com/office/drawing/2014/main" val="1594710155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1368469286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598376808"/>
                    </a:ext>
                  </a:extLst>
                </a:gridCol>
              </a:tblGrid>
              <a:tr h="480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цели</a:t>
                      </a:r>
                    </a:p>
                    <a:p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показатель, ед.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ед.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203498"/>
                  </a:ext>
                </a:extLst>
              </a:tr>
              <a:tr h="480370">
                <a:tc>
                  <a:txBody>
                    <a:bodyPr/>
                    <a:lstStyle/>
                    <a:p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788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94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15471</TotalTime>
  <Words>145</Words>
  <Application>Microsoft Office PowerPoint</Application>
  <PresentationFormat>Экран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906</cp:revision>
  <cp:lastPrinted>2019-05-14T04:36:08Z</cp:lastPrinted>
  <dcterms:created xsi:type="dcterms:W3CDTF">2017-06-09T07:37:26Z</dcterms:created>
  <dcterms:modified xsi:type="dcterms:W3CDTF">2019-07-11T02:08:27Z</dcterms:modified>
</cp:coreProperties>
</file>